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Вікова анатомія</a:t>
            </a: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378" y="4365000"/>
            <a:ext cx="26193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20" y="2370667"/>
            <a:ext cx="4465548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періодизацією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анатомічними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органах і системах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079" y="2370667"/>
            <a:ext cx="2265081" cy="403013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592667"/>
            <a:ext cx="7818348" cy="601133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–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віковою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періодизацією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анатомічними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змінами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–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анатомічними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–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порівнювати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3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5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вікова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періодизація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анатомічні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8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періодах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8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475" y="133878"/>
            <a:ext cx="1355725" cy="18303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1399</TotalTime>
  <Words>107</Words>
  <Application>Microsoft Office PowerPoint</Application>
  <PresentationFormat>Экран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Вікова анатомія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2024-04-15T19:15:13Z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